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15"/>
  </p:notesMasterIdLst>
  <p:sldIdLst>
    <p:sldId id="257" r:id="rId2"/>
    <p:sldId id="262" r:id="rId3"/>
    <p:sldId id="263" r:id="rId4"/>
    <p:sldId id="284" r:id="rId5"/>
    <p:sldId id="265" r:id="rId6"/>
    <p:sldId id="269" r:id="rId7"/>
    <p:sldId id="274" r:id="rId8"/>
    <p:sldId id="287" r:id="rId9"/>
    <p:sldId id="288" r:id="rId10"/>
    <p:sldId id="290" r:id="rId11"/>
    <p:sldId id="282" r:id="rId12"/>
    <p:sldId id="266" r:id="rId13"/>
    <p:sldId id="268" r:id="rId14"/>
  </p:sldIdLst>
  <p:sldSz cx="12192000" cy="6858000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37D4F5-2A85-FB40-A060-BF9F7A287376}" v="254" dt="2020-06-29T12:40:53.6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71"/>
  </p:normalViewPr>
  <p:slideViewPr>
    <p:cSldViewPr snapToGrid="0" snapToObjects="1">
      <p:cViewPr varScale="1">
        <p:scale>
          <a:sx n="107" d="100"/>
          <a:sy n="107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 Dongchou Francis" userId="S::e0385045@u.nus.edu::e06fbdc7-c5b4-4928-860c-2c1fdde9edc7" providerId="AD" clId="Web-{5B5E4E0C-9167-4E4A-07EE-2D9A0E064077}"/>
    <pc:docChg chg="modSld">
      <pc:chgData name="Han Dongchou Francis" userId="S::e0385045@u.nus.edu::e06fbdc7-c5b4-4928-860c-2c1fdde9edc7" providerId="AD" clId="Web-{5B5E4E0C-9167-4E4A-07EE-2D9A0E064077}" dt="2020-06-26T01:29:31.460" v="2" actId="20577"/>
      <pc:docMkLst>
        <pc:docMk/>
      </pc:docMkLst>
      <pc:sldChg chg="modSp">
        <pc:chgData name="Han Dongchou Francis" userId="S::e0385045@u.nus.edu::e06fbdc7-c5b4-4928-860c-2c1fdde9edc7" providerId="AD" clId="Web-{5B5E4E0C-9167-4E4A-07EE-2D9A0E064077}" dt="2020-06-26T01:29:31.460" v="2" actId="20577"/>
        <pc:sldMkLst>
          <pc:docMk/>
          <pc:sldMk cId="3631774009" sldId="264"/>
        </pc:sldMkLst>
        <pc:spChg chg="mod">
          <ac:chgData name="Han Dongchou Francis" userId="S::e0385045@u.nus.edu::e06fbdc7-c5b4-4928-860c-2c1fdde9edc7" providerId="AD" clId="Web-{5B5E4E0C-9167-4E4A-07EE-2D9A0E064077}" dt="2020-06-26T01:29:31.460" v="2" actId="20577"/>
          <ac:spMkLst>
            <pc:docMk/>
            <pc:sldMk cId="3631774009" sldId="264"/>
            <ac:spMk id="10" creationId="{6F187984-5CC5-944B-B9DD-04AB2DA0C989}"/>
          </ac:spMkLst>
        </pc:spChg>
      </pc:sldChg>
      <pc:sldChg chg="modSp">
        <pc:chgData name="Han Dongchou Francis" userId="S::e0385045@u.nus.edu::e06fbdc7-c5b4-4928-860c-2c1fdde9edc7" providerId="AD" clId="Web-{5B5E4E0C-9167-4E4A-07EE-2D9A0E064077}" dt="2020-06-26T01:29:08.146" v="0" actId="20577"/>
        <pc:sldMkLst>
          <pc:docMk/>
          <pc:sldMk cId="1748457892" sldId="265"/>
        </pc:sldMkLst>
        <pc:spChg chg="mod">
          <ac:chgData name="Han Dongchou Francis" userId="S::e0385045@u.nus.edu::e06fbdc7-c5b4-4928-860c-2c1fdde9edc7" providerId="AD" clId="Web-{5B5E4E0C-9167-4E4A-07EE-2D9A0E064077}" dt="2020-06-26T01:29:08.146" v="0" actId="20577"/>
          <ac:spMkLst>
            <pc:docMk/>
            <pc:sldMk cId="1748457892" sldId="265"/>
            <ac:spMk id="10" creationId="{6F187984-5CC5-944B-B9DD-04AB2DA0C989}"/>
          </ac:spMkLst>
        </pc:spChg>
      </pc:sldChg>
    </pc:docChg>
  </pc:docChgLst>
  <pc:docChgLst>
    <pc:chgData name="Chin Gee Tan" userId="6790c373-20b2-4b09-b047-2259f6436daf" providerId="ADAL" clId="{2037D4F5-2A85-FB40-A060-BF9F7A287376}"/>
    <pc:docChg chg="undo redo custSel addSld delSld modSld sldOrd">
      <pc:chgData name="Chin Gee Tan" userId="6790c373-20b2-4b09-b047-2259f6436daf" providerId="ADAL" clId="{2037D4F5-2A85-FB40-A060-BF9F7A287376}" dt="2020-06-29T12:47:29.717" v="8199" actId="1036"/>
      <pc:docMkLst>
        <pc:docMk/>
      </pc:docMkLst>
      <pc:sldChg chg="modSp">
        <pc:chgData name="Chin Gee Tan" userId="6790c373-20b2-4b09-b047-2259f6436daf" providerId="ADAL" clId="{2037D4F5-2A85-FB40-A060-BF9F7A287376}" dt="2020-06-29T11:55:47.675" v="7034" actId="20577"/>
        <pc:sldMkLst>
          <pc:docMk/>
          <pc:sldMk cId="3436572427" sldId="257"/>
        </pc:sldMkLst>
        <pc:spChg chg="mod">
          <ac:chgData name="Chin Gee Tan" userId="6790c373-20b2-4b09-b047-2259f6436daf" providerId="ADAL" clId="{2037D4F5-2A85-FB40-A060-BF9F7A287376}" dt="2020-06-29T11:55:47.675" v="7034" actId="20577"/>
          <ac:spMkLst>
            <pc:docMk/>
            <pc:sldMk cId="3436572427" sldId="257"/>
            <ac:spMk id="2" creationId="{59DB7C30-6930-2342-A8BE-DCD532E03245}"/>
          </ac:spMkLst>
        </pc:spChg>
      </pc:sldChg>
      <pc:sldChg chg="modSp">
        <pc:chgData name="Chin Gee Tan" userId="6790c373-20b2-4b09-b047-2259f6436daf" providerId="ADAL" clId="{2037D4F5-2A85-FB40-A060-BF9F7A287376}" dt="2020-06-26T06:22:39.562" v="210" actId="255"/>
        <pc:sldMkLst>
          <pc:docMk/>
          <pc:sldMk cId="540295911" sldId="263"/>
        </pc:sldMkLst>
        <pc:spChg chg="mod">
          <ac:chgData name="Chin Gee Tan" userId="6790c373-20b2-4b09-b047-2259f6436daf" providerId="ADAL" clId="{2037D4F5-2A85-FB40-A060-BF9F7A287376}" dt="2020-06-26T06:22:39.562" v="210" actId="255"/>
          <ac:spMkLst>
            <pc:docMk/>
            <pc:sldMk cId="540295911" sldId="263"/>
            <ac:spMk id="10" creationId="{6F187984-5CC5-944B-B9DD-04AB2DA0C989}"/>
          </ac:spMkLst>
        </pc:spChg>
      </pc:sldChg>
      <pc:sldChg chg="del">
        <pc:chgData name="Chin Gee Tan" userId="6790c373-20b2-4b09-b047-2259f6436daf" providerId="ADAL" clId="{2037D4F5-2A85-FB40-A060-BF9F7A287376}" dt="2020-06-26T11:05:21.674" v="3781" actId="2696"/>
        <pc:sldMkLst>
          <pc:docMk/>
          <pc:sldMk cId="3631774009" sldId="264"/>
        </pc:sldMkLst>
      </pc:sldChg>
      <pc:sldChg chg="modSp">
        <pc:chgData name="Chin Gee Tan" userId="6790c373-20b2-4b09-b047-2259f6436daf" providerId="ADAL" clId="{2037D4F5-2A85-FB40-A060-BF9F7A287376}" dt="2020-06-26T11:05:01.511" v="3780" actId="20577"/>
        <pc:sldMkLst>
          <pc:docMk/>
          <pc:sldMk cId="1748457892" sldId="265"/>
        </pc:sldMkLst>
        <pc:spChg chg="mod">
          <ac:chgData name="Chin Gee Tan" userId="6790c373-20b2-4b09-b047-2259f6436daf" providerId="ADAL" clId="{2037D4F5-2A85-FB40-A060-BF9F7A287376}" dt="2020-06-26T11:05:01.511" v="3780" actId="20577"/>
          <ac:spMkLst>
            <pc:docMk/>
            <pc:sldMk cId="1748457892" sldId="265"/>
            <ac:spMk id="10" creationId="{6F187984-5CC5-944B-B9DD-04AB2DA0C989}"/>
          </ac:spMkLst>
        </pc:spChg>
      </pc:sldChg>
      <pc:sldChg chg="modSp">
        <pc:chgData name="Chin Gee Tan" userId="6790c373-20b2-4b09-b047-2259f6436daf" providerId="ADAL" clId="{2037D4F5-2A85-FB40-A060-BF9F7A287376}" dt="2020-06-29T12:27:38.749" v="7677" actId="20577"/>
        <pc:sldMkLst>
          <pc:docMk/>
          <pc:sldMk cId="2112506963" sldId="266"/>
        </pc:sldMkLst>
        <pc:spChg chg="mod">
          <ac:chgData name="Chin Gee Tan" userId="6790c373-20b2-4b09-b047-2259f6436daf" providerId="ADAL" clId="{2037D4F5-2A85-FB40-A060-BF9F7A287376}" dt="2020-06-29T12:18:03.040" v="7511" actId="20577"/>
          <ac:spMkLst>
            <pc:docMk/>
            <pc:sldMk cId="2112506963" sldId="266"/>
            <ac:spMk id="9" creationId="{5B69B284-3E3D-A642-9759-250506F0549E}"/>
          </ac:spMkLst>
        </pc:spChg>
        <pc:spChg chg="mod">
          <ac:chgData name="Chin Gee Tan" userId="6790c373-20b2-4b09-b047-2259f6436daf" providerId="ADAL" clId="{2037D4F5-2A85-FB40-A060-BF9F7A287376}" dt="2020-06-29T12:27:38.749" v="7677" actId="20577"/>
          <ac:spMkLst>
            <pc:docMk/>
            <pc:sldMk cId="2112506963" sldId="266"/>
            <ac:spMk id="10" creationId="{6F187984-5CC5-944B-B9DD-04AB2DA0C989}"/>
          </ac:spMkLst>
        </pc:spChg>
      </pc:sldChg>
      <pc:sldChg chg="del">
        <pc:chgData name="Chin Gee Tan" userId="6790c373-20b2-4b09-b047-2259f6436daf" providerId="ADAL" clId="{2037D4F5-2A85-FB40-A060-BF9F7A287376}" dt="2020-06-26T11:31:49" v="4489" actId="2696"/>
        <pc:sldMkLst>
          <pc:docMk/>
          <pc:sldMk cId="856933619" sldId="267"/>
        </pc:sldMkLst>
      </pc:sldChg>
      <pc:sldChg chg="modSp">
        <pc:chgData name="Chin Gee Tan" userId="6790c373-20b2-4b09-b047-2259f6436daf" providerId="ADAL" clId="{2037D4F5-2A85-FB40-A060-BF9F7A287376}" dt="2020-06-26T12:11:31.750" v="5681" actId="114"/>
        <pc:sldMkLst>
          <pc:docMk/>
          <pc:sldMk cId="2003514658" sldId="268"/>
        </pc:sldMkLst>
        <pc:spChg chg="mod">
          <ac:chgData name="Chin Gee Tan" userId="6790c373-20b2-4b09-b047-2259f6436daf" providerId="ADAL" clId="{2037D4F5-2A85-FB40-A060-BF9F7A287376}" dt="2020-06-26T12:11:31.750" v="5681" actId="114"/>
          <ac:spMkLst>
            <pc:docMk/>
            <pc:sldMk cId="2003514658" sldId="268"/>
            <ac:spMk id="10" creationId="{6F187984-5CC5-944B-B9DD-04AB2DA0C989}"/>
          </ac:spMkLst>
        </pc:spChg>
      </pc:sldChg>
      <pc:sldChg chg="modSp">
        <pc:chgData name="Chin Gee Tan" userId="6790c373-20b2-4b09-b047-2259f6436daf" providerId="ADAL" clId="{2037D4F5-2A85-FB40-A060-BF9F7A287376}" dt="2020-06-29T03:39:35.904" v="6470" actId="20577"/>
        <pc:sldMkLst>
          <pc:docMk/>
          <pc:sldMk cId="3418381627" sldId="269"/>
        </pc:sldMkLst>
        <pc:spChg chg="mod">
          <ac:chgData name="Chin Gee Tan" userId="6790c373-20b2-4b09-b047-2259f6436daf" providerId="ADAL" clId="{2037D4F5-2A85-FB40-A060-BF9F7A287376}" dt="2020-06-29T03:39:35.904" v="6470" actId="20577"/>
          <ac:spMkLst>
            <pc:docMk/>
            <pc:sldMk cId="3418381627" sldId="269"/>
            <ac:spMk id="10" creationId="{6F187984-5CC5-944B-B9DD-04AB2DA0C989}"/>
          </ac:spMkLst>
        </pc:spChg>
      </pc:sldChg>
      <pc:sldChg chg="del">
        <pc:chgData name="Chin Gee Tan" userId="6790c373-20b2-4b09-b047-2259f6436daf" providerId="ADAL" clId="{2037D4F5-2A85-FB40-A060-BF9F7A287376}" dt="2020-06-29T12:17:43.760" v="7472" actId="2696"/>
        <pc:sldMkLst>
          <pc:docMk/>
          <pc:sldMk cId="1239244863" sldId="270"/>
        </pc:sldMkLst>
      </pc:sldChg>
      <pc:sldChg chg="del">
        <pc:chgData name="Chin Gee Tan" userId="6790c373-20b2-4b09-b047-2259f6436daf" providerId="ADAL" clId="{2037D4F5-2A85-FB40-A060-BF9F7A287376}" dt="2020-06-29T12:27:45.013" v="7678" actId="2696"/>
        <pc:sldMkLst>
          <pc:docMk/>
          <pc:sldMk cId="1616518528" sldId="272"/>
        </pc:sldMkLst>
      </pc:sldChg>
      <pc:sldChg chg="del">
        <pc:chgData name="Chin Gee Tan" userId="6790c373-20b2-4b09-b047-2259f6436daf" providerId="ADAL" clId="{2037D4F5-2A85-FB40-A060-BF9F7A287376}" dt="2020-06-29T12:18:31.859" v="7512" actId="2696"/>
        <pc:sldMkLst>
          <pc:docMk/>
          <pc:sldMk cId="498218590" sldId="273"/>
        </pc:sldMkLst>
      </pc:sldChg>
      <pc:sldChg chg="modSp">
        <pc:chgData name="Chin Gee Tan" userId="6790c373-20b2-4b09-b047-2259f6436daf" providerId="ADAL" clId="{2037D4F5-2A85-FB40-A060-BF9F7A287376}" dt="2020-06-29T04:03:48.029" v="6983" actId="1035"/>
        <pc:sldMkLst>
          <pc:docMk/>
          <pc:sldMk cId="3535729447" sldId="274"/>
        </pc:sldMkLst>
        <pc:spChg chg="mod">
          <ac:chgData name="Chin Gee Tan" userId="6790c373-20b2-4b09-b047-2259f6436daf" providerId="ADAL" clId="{2037D4F5-2A85-FB40-A060-BF9F7A287376}" dt="2020-06-26T11:34:03.265" v="4506" actId="20577"/>
          <ac:spMkLst>
            <pc:docMk/>
            <pc:sldMk cId="3535729447" sldId="274"/>
            <ac:spMk id="9" creationId="{5B69B284-3E3D-A642-9759-250506F0549E}"/>
          </ac:spMkLst>
        </pc:spChg>
        <pc:spChg chg="mod">
          <ac:chgData name="Chin Gee Tan" userId="6790c373-20b2-4b09-b047-2259f6436daf" providerId="ADAL" clId="{2037D4F5-2A85-FB40-A060-BF9F7A287376}" dt="2020-06-29T04:03:41.004" v="6980" actId="948"/>
          <ac:spMkLst>
            <pc:docMk/>
            <pc:sldMk cId="3535729447" sldId="274"/>
            <ac:spMk id="10" creationId="{6F187984-5CC5-944B-B9DD-04AB2DA0C989}"/>
          </ac:spMkLst>
        </pc:spChg>
        <pc:picChg chg="mod">
          <ac:chgData name="Chin Gee Tan" userId="6790c373-20b2-4b09-b047-2259f6436daf" providerId="ADAL" clId="{2037D4F5-2A85-FB40-A060-BF9F7A287376}" dt="2020-06-29T04:03:48.029" v="6983" actId="1035"/>
          <ac:picMkLst>
            <pc:docMk/>
            <pc:sldMk cId="3535729447" sldId="274"/>
            <ac:picMk id="3" creationId="{FEC037EF-5321-334F-99AD-4A7E0D5495D5}"/>
          </ac:picMkLst>
        </pc:picChg>
      </pc:sldChg>
      <pc:sldChg chg="del">
        <pc:chgData name="Chin Gee Tan" userId="6790c373-20b2-4b09-b047-2259f6436daf" providerId="ADAL" clId="{2037D4F5-2A85-FB40-A060-BF9F7A287376}" dt="2020-06-26T11:17:08.708" v="4037" actId="2696"/>
        <pc:sldMkLst>
          <pc:docMk/>
          <pc:sldMk cId="719748353" sldId="275"/>
        </pc:sldMkLst>
      </pc:sldChg>
      <pc:sldChg chg="del">
        <pc:chgData name="Chin Gee Tan" userId="6790c373-20b2-4b09-b047-2259f6436daf" providerId="ADAL" clId="{2037D4F5-2A85-FB40-A060-BF9F7A287376}" dt="2020-06-26T11:16:37.698" v="4036" actId="2696"/>
        <pc:sldMkLst>
          <pc:docMk/>
          <pc:sldMk cId="505425560" sldId="276"/>
        </pc:sldMkLst>
      </pc:sldChg>
      <pc:sldChg chg="del">
        <pc:chgData name="Chin Gee Tan" userId="6790c373-20b2-4b09-b047-2259f6436daf" providerId="ADAL" clId="{2037D4F5-2A85-FB40-A060-BF9F7A287376}" dt="2020-06-26T11:04:34.370" v="3770" actId="2696"/>
        <pc:sldMkLst>
          <pc:docMk/>
          <pc:sldMk cId="1438054084" sldId="277"/>
        </pc:sldMkLst>
      </pc:sldChg>
      <pc:sldChg chg="del">
        <pc:chgData name="Chin Gee Tan" userId="6790c373-20b2-4b09-b047-2259f6436daf" providerId="ADAL" clId="{2037D4F5-2A85-FB40-A060-BF9F7A287376}" dt="2020-06-26T11:17:17.452" v="4038" actId="2696"/>
        <pc:sldMkLst>
          <pc:docMk/>
          <pc:sldMk cId="1090964722" sldId="278"/>
        </pc:sldMkLst>
      </pc:sldChg>
      <pc:sldChg chg="modSp del">
        <pc:chgData name="Chin Gee Tan" userId="6790c373-20b2-4b09-b047-2259f6436daf" providerId="ADAL" clId="{2037D4F5-2A85-FB40-A060-BF9F7A287376}" dt="2020-06-26T11:30:30.042" v="4485" actId="2696"/>
        <pc:sldMkLst>
          <pc:docMk/>
          <pc:sldMk cId="3586673861" sldId="279"/>
        </pc:sldMkLst>
        <pc:spChg chg="mod">
          <ac:chgData name="Chin Gee Tan" userId="6790c373-20b2-4b09-b047-2259f6436daf" providerId="ADAL" clId="{2037D4F5-2A85-FB40-A060-BF9F7A287376}" dt="2020-06-26T11:29:52.357" v="4484" actId="20577"/>
          <ac:spMkLst>
            <pc:docMk/>
            <pc:sldMk cId="3586673861" sldId="279"/>
            <ac:spMk id="10" creationId="{6F187984-5CC5-944B-B9DD-04AB2DA0C989}"/>
          </ac:spMkLst>
        </pc:spChg>
      </pc:sldChg>
      <pc:sldChg chg="del">
        <pc:chgData name="Chin Gee Tan" userId="6790c373-20b2-4b09-b047-2259f6436daf" providerId="ADAL" clId="{2037D4F5-2A85-FB40-A060-BF9F7A287376}" dt="2020-06-26T11:31:27.938" v="4488" actId="2696"/>
        <pc:sldMkLst>
          <pc:docMk/>
          <pc:sldMk cId="1089643120" sldId="280"/>
        </pc:sldMkLst>
      </pc:sldChg>
      <pc:sldChg chg="modSp add del">
        <pc:chgData name="Chin Gee Tan" userId="6790c373-20b2-4b09-b047-2259f6436daf" providerId="ADAL" clId="{2037D4F5-2A85-FB40-A060-BF9F7A287376}" dt="2020-06-26T11:33:03.735" v="4493" actId="2696"/>
        <pc:sldMkLst>
          <pc:docMk/>
          <pc:sldMk cId="1660723696" sldId="281"/>
        </pc:sldMkLst>
        <pc:spChg chg="mod">
          <ac:chgData name="Chin Gee Tan" userId="6790c373-20b2-4b09-b047-2259f6436daf" providerId="ADAL" clId="{2037D4F5-2A85-FB40-A060-BF9F7A287376}" dt="2020-06-26T11:32:54.749" v="4492" actId="5793"/>
          <ac:spMkLst>
            <pc:docMk/>
            <pc:sldMk cId="1660723696" sldId="281"/>
            <ac:spMk id="3" creationId="{D8E01247-5B4A-2C4D-955F-65B83462F4D8}"/>
          </ac:spMkLst>
        </pc:spChg>
      </pc:sldChg>
      <pc:sldChg chg="modSp">
        <pc:chgData name="Chin Gee Tan" userId="6790c373-20b2-4b09-b047-2259f6436daf" providerId="ADAL" clId="{2037D4F5-2A85-FB40-A060-BF9F7A287376}" dt="2020-06-29T12:17:19.475" v="7471" actId="20577"/>
        <pc:sldMkLst>
          <pc:docMk/>
          <pc:sldMk cId="1093017605" sldId="282"/>
        </pc:sldMkLst>
        <pc:spChg chg="mod">
          <ac:chgData name="Chin Gee Tan" userId="6790c373-20b2-4b09-b047-2259f6436daf" providerId="ADAL" clId="{2037D4F5-2A85-FB40-A060-BF9F7A287376}" dt="2020-06-29T12:17:19.475" v="7471" actId="20577"/>
          <ac:spMkLst>
            <pc:docMk/>
            <pc:sldMk cId="1093017605" sldId="282"/>
            <ac:spMk id="10" creationId="{6F187984-5CC5-944B-B9DD-04AB2DA0C989}"/>
          </ac:spMkLst>
        </pc:spChg>
      </pc:sldChg>
      <pc:sldChg chg="del">
        <pc:chgData name="Chin Gee Tan" userId="6790c373-20b2-4b09-b047-2259f6436daf" providerId="ADAL" clId="{2037D4F5-2A85-FB40-A060-BF9F7A287376}" dt="2020-06-29T12:00:27.194" v="7157" actId="2696"/>
        <pc:sldMkLst>
          <pc:docMk/>
          <pc:sldMk cId="481473444" sldId="283"/>
        </pc:sldMkLst>
      </pc:sldChg>
      <pc:sldChg chg="modSp add">
        <pc:chgData name="Chin Gee Tan" userId="6790c373-20b2-4b09-b047-2259f6436daf" providerId="ADAL" clId="{2037D4F5-2A85-FB40-A060-BF9F7A287376}" dt="2020-06-26T11:02:41.889" v="3733" actId="20577"/>
        <pc:sldMkLst>
          <pc:docMk/>
          <pc:sldMk cId="4255050461" sldId="284"/>
        </pc:sldMkLst>
        <pc:spChg chg="mod">
          <ac:chgData name="Chin Gee Tan" userId="6790c373-20b2-4b09-b047-2259f6436daf" providerId="ADAL" clId="{2037D4F5-2A85-FB40-A060-BF9F7A287376}" dt="2020-06-26T11:02:41.889" v="3733" actId="20577"/>
          <ac:spMkLst>
            <pc:docMk/>
            <pc:sldMk cId="4255050461" sldId="284"/>
            <ac:spMk id="10" creationId="{6F187984-5CC5-944B-B9DD-04AB2DA0C989}"/>
          </ac:spMkLst>
        </pc:spChg>
      </pc:sldChg>
      <pc:sldChg chg="modSp add del mod modShow">
        <pc:chgData name="Chin Gee Tan" userId="6790c373-20b2-4b09-b047-2259f6436daf" providerId="ADAL" clId="{2037D4F5-2A85-FB40-A060-BF9F7A287376}" dt="2020-06-26T09:31:17.359" v="2261" actId="2696"/>
        <pc:sldMkLst>
          <pc:docMk/>
          <pc:sldMk cId="800473113" sldId="285"/>
        </pc:sldMkLst>
        <pc:spChg chg="mod">
          <ac:chgData name="Chin Gee Tan" userId="6790c373-20b2-4b09-b047-2259f6436daf" providerId="ADAL" clId="{2037D4F5-2A85-FB40-A060-BF9F7A287376}" dt="2020-06-26T09:22:49.543" v="2111" actId="20577"/>
          <ac:spMkLst>
            <pc:docMk/>
            <pc:sldMk cId="800473113" sldId="285"/>
            <ac:spMk id="10" creationId="{6F187984-5CC5-944B-B9DD-04AB2DA0C989}"/>
          </ac:spMkLst>
        </pc:spChg>
      </pc:sldChg>
      <pc:sldChg chg="addSp modSp add del modAnim">
        <pc:chgData name="Chin Gee Tan" userId="6790c373-20b2-4b09-b047-2259f6436daf" providerId="ADAL" clId="{2037D4F5-2A85-FB40-A060-BF9F7A287376}" dt="2020-06-26T12:39:34.547" v="6270" actId="2696"/>
        <pc:sldMkLst>
          <pc:docMk/>
          <pc:sldMk cId="3042054161" sldId="285"/>
        </pc:sldMkLst>
        <pc:spChg chg="add mod">
          <ac:chgData name="Chin Gee Tan" userId="6790c373-20b2-4b09-b047-2259f6436daf" providerId="ADAL" clId="{2037D4F5-2A85-FB40-A060-BF9F7A287376}" dt="2020-06-26T12:25:59.802" v="5891" actId="692"/>
          <ac:spMkLst>
            <pc:docMk/>
            <pc:sldMk cId="3042054161" sldId="285"/>
            <ac:spMk id="2" creationId="{67581FEE-F524-384A-9B8B-AA1B787C36F7}"/>
          </ac:spMkLst>
        </pc:spChg>
        <pc:spChg chg="mod">
          <ac:chgData name="Chin Gee Tan" userId="6790c373-20b2-4b09-b047-2259f6436daf" providerId="ADAL" clId="{2037D4F5-2A85-FB40-A060-BF9F7A287376}" dt="2020-06-26T11:34:09.934" v="4510" actId="20577"/>
          <ac:spMkLst>
            <pc:docMk/>
            <pc:sldMk cId="3042054161" sldId="285"/>
            <ac:spMk id="9" creationId="{5B69B284-3E3D-A642-9759-250506F0549E}"/>
          </ac:spMkLst>
        </pc:spChg>
        <pc:spChg chg="mod">
          <ac:chgData name="Chin Gee Tan" userId="6790c373-20b2-4b09-b047-2259f6436daf" providerId="ADAL" clId="{2037D4F5-2A85-FB40-A060-BF9F7A287376}" dt="2020-06-26T12:24:17.060" v="5775" actId="1036"/>
          <ac:spMkLst>
            <pc:docMk/>
            <pc:sldMk cId="3042054161" sldId="285"/>
            <ac:spMk id="10" creationId="{6F187984-5CC5-944B-B9DD-04AB2DA0C989}"/>
          </ac:spMkLst>
        </pc:spChg>
        <pc:picChg chg="mod">
          <ac:chgData name="Chin Gee Tan" userId="6790c373-20b2-4b09-b047-2259f6436daf" providerId="ADAL" clId="{2037D4F5-2A85-FB40-A060-BF9F7A287376}" dt="2020-06-26T12:24:31.793" v="5801" actId="1036"/>
          <ac:picMkLst>
            <pc:docMk/>
            <pc:sldMk cId="3042054161" sldId="285"/>
            <ac:picMk id="3" creationId="{FEC037EF-5321-334F-99AD-4A7E0D5495D5}"/>
          </ac:picMkLst>
        </pc:picChg>
      </pc:sldChg>
      <pc:sldChg chg="modSp add del">
        <pc:chgData name="Chin Gee Tan" userId="6790c373-20b2-4b09-b047-2259f6436daf" providerId="ADAL" clId="{2037D4F5-2A85-FB40-A060-BF9F7A287376}" dt="2020-06-26T11:01:59.912" v="3730" actId="2696"/>
        <pc:sldMkLst>
          <pc:docMk/>
          <pc:sldMk cId="3885225056" sldId="285"/>
        </pc:sldMkLst>
        <pc:spChg chg="mod">
          <ac:chgData name="Chin Gee Tan" userId="6790c373-20b2-4b09-b047-2259f6436daf" providerId="ADAL" clId="{2037D4F5-2A85-FB40-A060-BF9F7A287376}" dt="2020-06-26T10:45:47.939" v="3546" actId="20577"/>
          <ac:spMkLst>
            <pc:docMk/>
            <pc:sldMk cId="3885225056" sldId="285"/>
            <ac:spMk id="10" creationId="{6F187984-5CC5-944B-B9DD-04AB2DA0C989}"/>
          </ac:spMkLst>
        </pc:spChg>
      </pc:sldChg>
      <pc:sldChg chg="add del">
        <pc:chgData name="Chin Gee Tan" userId="6790c373-20b2-4b09-b047-2259f6436daf" providerId="ADAL" clId="{2037D4F5-2A85-FB40-A060-BF9F7A287376}" dt="2020-06-26T11:31:24.875" v="4487"/>
        <pc:sldMkLst>
          <pc:docMk/>
          <pc:sldMk cId="4163605345" sldId="285"/>
        </pc:sldMkLst>
      </pc:sldChg>
      <pc:sldChg chg="delSp modSp add del">
        <pc:chgData name="Chin Gee Tan" userId="6790c373-20b2-4b09-b047-2259f6436daf" providerId="ADAL" clId="{2037D4F5-2A85-FB40-A060-BF9F7A287376}" dt="2020-06-29T11:56:21.565" v="7035" actId="2696"/>
        <pc:sldMkLst>
          <pc:docMk/>
          <pc:sldMk cId="2110712410" sldId="286"/>
        </pc:sldMkLst>
        <pc:spChg chg="mod">
          <ac:chgData name="Chin Gee Tan" userId="6790c373-20b2-4b09-b047-2259f6436daf" providerId="ADAL" clId="{2037D4F5-2A85-FB40-A060-BF9F7A287376}" dt="2020-06-29T04:07:43.302" v="7003" actId="20577"/>
          <ac:spMkLst>
            <pc:docMk/>
            <pc:sldMk cId="2110712410" sldId="286"/>
            <ac:spMk id="9" creationId="{5B69B284-3E3D-A642-9759-250506F0549E}"/>
          </ac:spMkLst>
        </pc:spChg>
        <pc:spChg chg="mod">
          <ac:chgData name="Chin Gee Tan" userId="6790c373-20b2-4b09-b047-2259f6436daf" providerId="ADAL" clId="{2037D4F5-2A85-FB40-A060-BF9F7A287376}" dt="2020-06-26T12:40:59.164" v="6352" actId="20577"/>
          <ac:spMkLst>
            <pc:docMk/>
            <pc:sldMk cId="2110712410" sldId="286"/>
            <ac:spMk id="10" creationId="{6F187984-5CC5-944B-B9DD-04AB2DA0C989}"/>
          </ac:spMkLst>
        </pc:spChg>
        <pc:picChg chg="del">
          <ac:chgData name="Chin Gee Tan" userId="6790c373-20b2-4b09-b047-2259f6436daf" providerId="ADAL" clId="{2037D4F5-2A85-FB40-A060-BF9F7A287376}" dt="2020-06-26T12:41:13.070" v="6354" actId="478"/>
          <ac:picMkLst>
            <pc:docMk/>
            <pc:sldMk cId="2110712410" sldId="286"/>
            <ac:picMk id="3" creationId="{FEC037EF-5321-334F-99AD-4A7E0D5495D5}"/>
          </ac:picMkLst>
        </pc:picChg>
      </pc:sldChg>
      <pc:sldChg chg="addSp delSp modSp add">
        <pc:chgData name="Chin Gee Tan" userId="6790c373-20b2-4b09-b047-2259f6436daf" providerId="ADAL" clId="{2037D4F5-2A85-FB40-A060-BF9F7A287376}" dt="2020-06-29T04:04:31.813" v="6985" actId="948"/>
        <pc:sldMkLst>
          <pc:docMk/>
          <pc:sldMk cId="3154695801" sldId="287"/>
        </pc:sldMkLst>
        <pc:spChg chg="del">
          <ac:chgData name="Chin Gee Tan" userId="6790c373-20b2-4b09-b047-2259f6436daf" providerId="ADAL" clId="{2037D4F5-2A85-FB40-A060-BF9F7A287376}" dt="2020-06-26T12:27:03.056" v="5893" actId="478"/>
          <ac:spMkLst>
            <pc:docMk/>
            <pc:sldMk cId="3154695801" sldId="287"/>
            <ac:spMk id="8" creationId="{41736D40-05ED-9841-A5A4-F1BB091CBBD4}"/>
          </ac:spMkLst>
        </pc:spChg>
        <pc:spChg chg="mod">
          <ac:chgData name="Chin Gee Tan" userId="6790c373-20b2-4b09-b047-2259f6436daf" providerId="ADAL" clId="{2037D4F5-2A85-FB40-A060-BF9F7A287376}" dt="2020-06-29T03:43:17.494" v="6516" actId="20577"/>
          <ac:spMkLst>
            <pc:docMk/>
            <pc:sldMk cId="3154695801" sldId="287"/>
            <ac:spMk id="9" creationId="{5B69B284-3E3D-A642-9759-250506F0549E}"/>
          </ac:spMkLst>
        </pc:spChg>
        <pc:spChg chg="mod">
          <ac:chgData name="Chin Gee Tan" userId="6790c373-20b2-4b09-b047-2259f6436daf" providerId="ADAL" clId="{2037D4F5-2A85-FB40-A060-BF9F7A287376}" dt="2020-06-29T04:04:31.813" v="6985" actId="948"/>
          <ac:spMkLst>
            <pc:docMk/>
            <pc:sldMk cId="3154695801" sldId="287"/>
            <ac:spMk id="10" creationId="{6F187984-5CC5-944B-B9DD-04AB2DA0C989}"/>
          </ac:spMkLst>
        </pc:spChg>
        <pc:spChg chg="add mod">
          <ac:chgData name="Chin Gee Tan" userId="6790c373-20b2-4b09-b047-2259f6436daf" providerId="ADAL" clId="{2037D4F5-2A85-FB40-A060-BF9F7A287376}" dt="2020-06-26T12:37:16.657" v="6257"/>
          <ac:spMkLst>
            <pc:docMk/>
            <pc:sldMk cId="3154695801" sldId="287"/>
            <ac:spMk id="14" creationId="{B4EFD55C-8A0D-824B-8F9D-C7146BCDB58D}"/>
          </ac:spMkLst>
        </pc:spChg>
        <pc:spChg chg="add mod">
          <ac:chgData name="Chin Gee Tan" userId="6790c373-20b2-4b09-b047-2259f6436daf" providerId="ADAL" clId="{2037D4F5-2A85-FB40-A060-BF9F7A287376}" dt="2020-06-26T12:38:32.808" v="6268" actId="1037"/>
          <ac:spMkLst>
            <pc:docMk/>
            <pc:sldMk cId="3154695801" sldId="287"/>
            <ac:spMk id="15" creationId="{D3B6DA2E-72E9-D242-9C31-3BA6C84D6688}"/>
          </ac:spMkLst>
        </pc:spChg>
        <pc:picChg chg="del">
          <ac:chgData name="Chin Gee Tan" userId="6790c373-20b2-4b09-b047-2259f6436daf" providerId="ADAL" clId="{2037D4F5-2A85-FB40-A060-BF9F7A287376}" dt="2020-06-26T12:27:00.413" v="5892" actId="478"/>
          <ac:picMkLst>
            <pc:docMk/>
            <pc:sldMk cId="3154695801" sldId="287"/>
            <ac:picMk id="3" creationId="{FEC037EF-5321-334F-99AD-4A7E0D5495D5}"/>
          </ac:picMkLst>
        </pc:picChg>
        <pc:picChg chg="add mod">
          <ac:chgData name="Chin Gee Tan" userId="6790c373-20b2-4b09-b047-2259f6436daf" providerId="ADAL" clId="{2037D4F5-2A85-FB40-A060-BF9F7A287376}" dt="2020-06-26T12:37:03.610" v="6256" actId="1076"/>
          <ac:picMkLst>
            <pc:docMk/>
            <pc:sldMk cId="3154695801" sldId="287"/>
            <ac:picMk id="13" creationId="{A02E1C4C-A7E7-F044-B8FF-11559C4D5FC9}"/>
          </ac:picMkLst>
        </pc:picChg>
      </pc:sldChg>
      <pc:sldChg chg="addSp modSp add ord">
        <pc:chgData name="Chin Gee Tan" userId="6790c373-20b2-4b09-b047-2259f6436daf" providerId="ADAL" clId="{2037D4F5-2A85-FB40-A060-BF9F7A287376}" dt="2020-06-29T04:06:44.343" v="6992" actId="1076"/>
        <pc:sldMkLst>
          <pc:docMk/>
          <pc:sldMk cId="617756930" sldId="288"/>
        </pc:sldMkLst>
        <pc:spChg chg="mod">
          <ac:chgData name="Chin Gee Tan" userId="6790c373-20b2-4b09-b047-2259f6436daf" providerId="ADAL" clId="{2037D4F5-2A85-FB40-A060-BF9F7A287376}" dt="2020-06-26T12:46:52.125" v="6367" actId="14100"/>
          <ac:spMkLst>
            <pc:docMk/>
            <pc:sldMk cId="617756930" sldId="288"/>
            <ac:spMk id="8" creationId="{41736D40-05ED-9841-A5A4-F1BB091CBBD4}"/>
          </ac:spMkLst>
        </pc:spChg>
        <pc:spChg chg="mod">
          <ac:chgData name="Chin Gee Tan" userId="6790c373-20b2-4b09-b047-2259f6436daf" providerId="ADAL" clId="{2037D4F5-2A85-FB40-A060-BF9F7A287376}" dt="2020-06-29T03:46:04.067" v="6542" actId="20577"/>
          <ac:spMkLst>
            <pc:docMk/>
            <pc:sldMk cId="617756930" sldId="288"/>
            <ac:spMk id="9" creationId="{5B69B284-3E3D-A642-9759-250506F0549E}"/>
          </ac:spMkLst>
        </pc:spChg>
        <pc:spChg chg="mod">
          <ac:chgData name="Chin Gee Tan" userId="6790c373-20b2-4b09-b047-2259f6436daf" providerId="ADAL" clId="{2037D4F5-2A85-FB40-A060-BF9F7A287376}" dt="2020-06-29T04:06:13.746" v="6988" actId="948"/>
          <ac:spMkLst>
            <pc:docMk/>
            <pc:sldMk cId="617756930" sldId="288"/>
            <ac:spMk id="10" creationId="{6F187984-5CC5-944B-B9DD-04AB2DA0C989}"/>
          </ac:spMkLst>
        </pc:spChg>
        <pc:picChg chg="add mod">
          <ac:chgData name="Chin Gee Tan" userId="6790c373-20b2-4b09-b047-2259f6436daf" providerId="ADAL" clId="{2037D4F5-2A85-FB40-A060-BF9F7A287376}" dt="2020-06-29T04:06:44.343" v="6992" actId="1076"/>
          <ac:picMkLst>
            <pc:docMk/>
            <pc:sldMk cId="617756930" sldId="288"/>
            <ac:picMk id="3" creationId="{636B5725-5758-3148-AE2A-EA43043A9BE6}"/>
          </ac:picMkLst>
        </pc:picChg>
      </pc:sldChg>
      <pc:sldChg chg="add del">
        <pc:chgData name="Chin Gee Tan" userId="6790c373-20b2-4b09-b047-2259f6436daf" providerId="ADAL" clId="{2037D4F5-2A85-FB40-A060-BF9F7A287376}" dt="2020-06-26T12:39:30.294" v="6269" actId="2696"/>
        <pc:sldMkLst>
          <pc:docMk/>
          <pc:sldMk cId="1697921296" sldId="288"/>
        </pc:sldMkLst>
      </pc:sldChg>
      <pc:sldChg chg="add del">
        <pc:chgData name="Chin Gee Tan" userId="6790c373-20b2-4b09-b047-2259f6436daf" providerId="ADAL" clId="{2037D4F5-2A85-FB40-A060-BF9F7A287376}" dt="2020-06-26T12:41:22.170" v="6355" actId="2696"/>
        <pc:sldMkLst>
          <pc:docMk/>
          <pc:sldMk cId="2778941053" sldId="288"/>
        </pc:sldMkLst>
      </pc:sldChg>
      <pc:sldChg chg="add del">
        <pc:chgData name="Chin Gee Tan" userId="6790c373-20b2-4b09-b047-2259f6436daf" providerId="ADAL" clId="{2037D4F5-2A85-FB40-A060-BF9F7A287376}" dt="2020-06-29T04:07:58.449" v="7004" actId="2696"/>
        <pc:sldMkLst>
          <pc:docMk/>
          <pc:sldMk cId="2795735771" sldId="289"/>
        </pc:sldMkLst>
      </pc:sldChg>
      <pc:sldChg chg="addSp delSp modSp add ord">
        <pc:chgData name="Chin Gee Tan" userId="6790c373-20b2-4b09-b047-2259f6436daf" providerId="ADAL" clId="{2037D4F5-2A85-FB40-A060-BF9F7A287376}" dt="2020-06-29T12:47:29.717" v="8199" actId="1036"/>
        <pc:sldMkLst>
          <pc:docMk/>
          <pc:sldMk cId="40586929" sldId="290"/>
        </pc:sldMkLst>
        <pc:spChg chg="mod">
          <ac:chgData name="Chin Gee Tan" userId="6790c373-20b2-4b09-b047-2259f6436daf" providerId="ADAL" clId="{2037D4F5-2A85-FB40-A060-BF9F7A287376}" dt="2020-06-29T12:41:09.391" v="7802" actId="14100"/>
          <ac:spMkLst>
            <pc:docMk/>
            <pc:sldMk cId="40586929" sldId="290"/>
            <ac:spMk id="8" creationId="{41736D40-05ED-9841-A5A4-F1BB091CBBD4}"/>
          </ac:spMkLst>
        </pc:spChg>
        <pc:spChg chg="mod">
          <ac:chgData name="Chin Gee Tan" userId="6790c373-20b2-4b09-b047-2259f6436daf" providerId="ADAL" clId="{2037D4F5-2A85-FB40-A060-BF9F7A287376}" dt="2020-06-29T12:45:47.341" v="8169" actId="20577"/>
          <ac:spMkLst>
            <pc:docMk/>
            <pc:sldMk cId="40586929" sldId="290"/>
            <ac:spMk id="10" creationId="{6F187984-5CC5-944B-B9DD-04AB2DA0C989}"/>
          </ac:spMkLst>
        </pc:spChg>
        <pc:picChg chg="del">
          <ac:chgData name="Chin Gee Tan" userId="6790c373-20b2-4b09-b047-2259f6436daf" providerId="ADAL" clId="{2037D4F5-2A85-FB40-A060-BF9F7A287376}" dt="2020-06-29T12:38:07.597" v="7688" actId="478"/>
          <ac:picMkLst>
            <pc:docMk/>
            <pc:sldMk cId="40586929" sldId="290"/>
            <ac:picMk id="3" creationId="{636B5725-5758-3148-AE2A-EA43043A9BE6}"/>
          </ac:picMkLst>
        </pc:picChg>
        <pc:picChg chg="add mod">
          <ac:chgData name="Chin Gee Tan" userId="6790c373-20b2-4b09-b047-2259f6436daf" providerId="ADAL" clId="{2037D4F5-2A85-FB40-A060-BF9F7A287376}" dt="2020-06-29T12:47:29.717" v="8199" actId="1036"/>
          <ac:picMkLst>
            <pc:docMk/>
            <pc:sldMk cId="40586929" sldId="290"/>
            <ac:picMk id="4" creationId="{68F34B90-FA58-4245-B589-F0A72BB48674}"/>
          </ac:picMkLst>
        </pc:picChg>
      </pc:sldChg>
      <pc:sldChg chg="add del">
        <pc:chgData name="Chin Gee Tan" userId="6790c373-20b2-4b09-b047-2259f6436daf" providerId="ADAL" clId="{2037D4F5-2A85-FB40-A060-BF9F7A287376}" dt="2020-06-29T11:56:24.722" v="7036" actId="2696"/>
        <pc:sldMkLst>
          <pc:docMk/>
          <pc:sldMk cId="2493479127" sldId="291"/>
        </pc:sldMkLst>
      </pc:sldChg>
    </pc:docChg>
  </pc:docChgLst>
</pc:chgInfo>
</file>

<file path=ppt/media/image1.jpeg>
</file>

<file path=ppt/media/image2.gif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81018-47C7-3748-8C9C-3FA1A89EB1B4}" type="datetimeFigureOut">
              <a:rPr lang="en-US" smtClean="0"/>
              <a:t>6/29/20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5A7626-01D0-1348-9D89-829F69231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875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09A3E-42DC-7547-B976-F440E2D11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BBA6F2-BB8F-694E-B7E5-839202644D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98390-36F8-5A4C-A4F4-646404F89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A65A030-E0D9-5746-ABD5-D51B4C46D3BD}" type="datetime2">
              <a:rPr lang="en-SG" smtClean="0"/>
              <a:t>Monday, 29 June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6A4A4-7A0E-4441-BA70-2FFE914DD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E61C9-150C-334E-8A19-AD4F2DBDC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747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183B-1F6F-304F-B6F2-135B83516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6771B7-3BB8-3B4C-BB34-8FDE346D49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1AFDE-BB33-F343-B905-160E8EFE4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81CB15F-296B-EF42-9DB0-D162EABCADA1}" type="datetime2">
              <a:rPr lang="en-SG" smtClean="0"/>
              <a:t>Monday, 29 June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248A3-1D61-634F-A1DA-A6B21E7CC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BA900-DABC-3A43-A3F9-33741C280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98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4506A-0FEC-4D40-BC0E-4AA2D626A3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D22B1-024D-DA4E-940C-CAC4111463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7CFA6-4639-C84F-82F7-A168E31E9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3452520-B327-EB44-8EA0-148BD4C102B9}" type="datetime2">
              <a:rPr lang="en-SG" smtClean="0"/>
              <a:t>Monday, 29 June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0EABD-CBA7-AB41-9310-144B30AE9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0EB9B-F3D3-9D40-B308-DD3D1E77D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912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79F6-328C-E741-AC9F-57F44E7AB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73271-E313-E34D-922D-06559162A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F648E-98E7-CF42-A713-E34EE0C3E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D4455F-6F65-9B44-A1F1-EA69B791E765}" type="datetime2">
              <a:rPr lang="en-SG" smtClean="0"/>
              <a:t>Monday, 29 June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5C056-2BCC-9B47-9DCC-FB3C67733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BECAD-FC3C-7E45-AA19-BE22E29D6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65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3B4D7-4536-6648-86A1-EF469E95E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28ACC-D34E-FF43-912F-5689B504E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FC3A3-383C-7143-8898-0C07C4EA0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92B2649-03C1-7B49-BC0E-0283542AD0E4}" type="datetime2">
              <a:rPr lang="en-SG" smtClean="0"/>
              <a:t>Monday, 29 June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30FAC-6C3A-9D49-84BD-5239D2C30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4A9F9-461B-E446-B2CC-75046B651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92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DD648-8B02-E944-A939-201E91768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E4C7C-FF0B-6342-AB50-29B614F68C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8A0567-441D-A348-BA18-2E8991714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8DE7E2-AED4-3743-AEDA-617C79D1F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9F3F439-71DC-F540-BF5A-212F4D0098C6}" type="datetime2">
              <a:rPr lang="en-SG" smtClean="0"/>
              <a:t>Monday, 29 June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BA2F58-03CE-AF40-B88A-418D79870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A60B8-95E3-6048-B0D7-7FECC225E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899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944BD-9E2E-E94F-92CB-AB86C3093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E927E-5F18-D841-A40F-C3B2E9FB9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12BBAC-0CAF-0146-9AB0-C9FB73D88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FD2BBD-E5A0-F943-BCB6-4ECC14B5F7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1E74B8-98CF-E04B-8574-3F7D41567D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1CB11A-74E2-E84D-8592-086F5B050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DCE1C3-1515-A04D-BB5C-99F8EEFE109D}" type="datetime2">
              <a:rPr lang="en-SG" smtClean="0"/>
              <a:t>Monday, 29 June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9DA2E7-911F-1545-A658-E8228B447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483E02-80A8-DD45-BC4C-4BB44EA1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47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74C24-9C69-CC4D-A07E-98B305287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F02653-28ED-9D4D-B5EF-2A6B850A1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EFFA7C4-7A09-7349-ACB0-DA81A411170F}" type="datetime2">
              <a:rPr lang="en-SG" smtClean="0"/>
              <a:t>Monday, 29 June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4B5FA5-68B0-D84C-B25B-207759D1C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70538D-B3B5-E143-8436-1E72CFCCE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087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624F5A-9D23-7244-BB51-570039CD3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058683D-4B7F-D648-B7A0-9E81B43B8BE0}" type="datetime2">
              <a:rPr lang="en-SG" smtClean="0"/>
              <a:t>Monday, 29 June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04F74C-B52E-7D4B-AEB8-8E0589ACF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9BA8C-6C94-FE49-885F-B28D76F5E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37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CAB9C-FD44-EC41-A718-6EBB90E4F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E60BB-89F4-054C-8A74-FD51CC5E3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F40B8-69E2-E34A-AAD8-7F36D4BBD6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893DBD-3B91-A44C-A01C-B6E316F3E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E2E3D43-3A3D-B94F-9B6B-CA5AA0F05A15}" type="datetime2">
              <a:rPr lang="en-SG" smtClean="0"/>
              <a:t>Monday, 29 June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BCB82-DCD3-4E4C-A3CF-403D2CB22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3EAEE-7AAA-2C4D-BE94-A8FA75CBB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015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1B41A-B3E1-5C47-9EF7-4E220F3F2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3F5D15-FCD7-214E-95A3-10D80958CA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05C6F2-D3DB-8146-80E1-D1F45BA92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5DDE9E-E7B2-DB47-BF2A-162821B26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84D517-7218-A942-80E2-DD7985CF5052}" type="datetime2">
              <a:rPr lang="en-SG" smtClean="0"/>
              <a:t>Monday, 29 June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C79D8-DC00-A140-BB34-DF09217A0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4E95E7-EB66-8C4E-9F37-034A6D1EA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12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991C9FF-3BF2-5C47-8C3E-194ACACC07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F11C85A6-280D-C540-8AE5-01F7EA06BC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78CD451E-CAF3-5D43-94A5-9BF5B36EB1F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4EB316F9-1A94-A14D-AB87-D03406B5B546}" type="datetime2">
              <a:rPr lang="en-SG" smtClean="0"/>
              <a:t>Monday, 29 June 2020</a:t>
            </a:fld>
            <a:endParaRPr lang="en-US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CEB509B4-9969-FC4C-8F2A-DF7BC877FB2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A6CDC8D4-55C4-D049-BB0F-76525DB0A62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036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research/blog/high-resolution-network-a-universal-neural-architecture-for-visual-recognition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AirSim-Drone-Racing-VAE-Imitation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VKc3A5HlUU8&amp;feature=youtu.b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.github.io/AirSi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review-densenet-image-classification-b6631a8ef803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uds in a blue sky&#10;&#10;Description automatically generated">
            <a:extLst>
              <a:ext uri="{FF2B5EF4-FFF2-40B4-BE49-F238E27FC236}">
                <a16:creationId xmlns:a16="http://schemas.microsoft.com/office/drawing/2014/main" id="{72348C42-A944-426B-B884-865FE27BED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DB7C30-6930-2342-A8BE-DCD532E03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7501" y="3135084"/>
            <a:ext cx="9916996" cy="1811621"/>
          </a:xfrm>
        </p:spPr>
        <p:txBody>
          <a:bodyPr anchor="t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Intelligent Navigation Systems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Using Deep Computer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04CEFF-FB78-E543-858A-25085A3119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5978" y="1851046"/>
            <a:ext cx="9916996" cy="807021"/>
          </a:xfrm>
        </p:spPr>
        <p:txBody>
          <a:bodyPr anchor="b">
            <a:noAutofit/>
          </a:bodyPr>
          <a:lstStyle/>
          <a:p>
            <a:r>
              <a:rPr lang="en-US" sz="3200" dirty="0"/>
              <a:t>MTech(IS)</a:t>
            </a:r>
          </a:p>
          <a:p>
            <a:r>
              <a:rPr lang="en-US" sz="3200" dirty="0">
                <a:solidFill>
                  <a:schemeClr val="tx1"/>
                </a:solidFill>
              </a:rPr>
              <a:t>Intelligent Robotics Systems</a:t>
            </a:r>
          </a:p>
          <a:p>
            <a:r>
              <a:rPr lang="en-US" sz="3200" dirty="0"/>
              <a:t>Practice Module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A19604-8303-5D41-A75A-1B1202068C3C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</p:spTree>
    <p:extLst>
      <p:ext uri="{BB962C8B-B14F-4D97-AF65-F5344CB8AC3E}">
        <p14:creationId xmlns:p14="http://schemas.microsoft.com/office/powerpoint/2010/main" val="3436572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6688"/>
            <a:ext cx="10972800" cy="1143000"/>
          </a:xfrm>
        </p:spPr>
        <p:txBody>
          <a:bodyPr/>
          <a:lstStyle/>
          <a:p>
            <a:r>
              <a:rPr lang="en-US" sz="3600" dirty="0"/>
              <a:t>General Architecture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01348"/>
            <a:ext cx="10972800" cy="4525963"/>
          </a:xfrm>
        </p:spPr>
        <p:txBody>
          <a:bodyPr/>
          <a:lstStyle/>
          <a:p>
            <a:pPr marL="0" lvl="0" indent="0">
              <a:spcAft>
                <a:spcPts val="600"/>
              </a:spcAft>
              <a:buNone/>
            </a:pPr>
            <a:r>
              <a:rPr lang="en-SG" sz="2800" dirty="0" err="1"/>
              <a:t>HRNet</a:t>
            </a:r>
            <a:r>
              <a:rPr lang="en-SG" sz="2800" dirty="0"/>
              <a:t> [7]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SG" sz="2400" dirty="0"/>
              <a:t>Four stages of the </a:t>
            </a:r>
            <a:r>
              <a:rPr lang="en-SG" sz="2400" dirty="0" err="1"/>
              <a:t>HRNet</a:t>
            </a:r>
            <a:r>
              <a:rPr lang="en-SG" sz="2400" dirty="0"/>
              <a:t> illustrates our proposed architecture  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SG" dirty="0"/>
              <a:t>Start with a high-resolution convolution stream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SG" dirty="0"/>
              <a:t>Add high-to-low resolution convolution streams progressively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SG" sz="2400" dirty="0"/>
              <a:t>Connect </a:t>
            </a:r>
            <a:r>
              <a:rPr lang="en-SG" dirty="0"/>
              <a:t>the streams in parallel</a:t>
            </a:r>
            <a:endParaRPr lang="en-SG" sz="2400" dirty="0"/>
          </a:p>
          <a:p>
            <a:pPr lvl="1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736D40-05ED-9841-A5A4-F1BB091CBBD4}"/>
              </a:ext>
            </a:extLst>
          </p:cNvPr>
          <p:cNvSpPr txBox="1"/>
          <p:nvPr/>
        </p:nvSpPr>
        <p:spPr>
          <a:xfrm>
            <a:off x="0" y="6567586"/>
            <a:ext cx="114339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Image taken from </a:t>
            </a:r>
            <a:r>
              <a:rPr lang="en-SG" sz="1400" dirty="0">
                <a:hlinkClick r:id="rId3"/>
              </a:rPr>
              <a:t>https://www.microsoft.com/en-us/research/blog/high-resolution-network-a-universal-neural-architecture-for-visual-recognition/</a:t>
            </a:r>
            <a:endParaRPr lang="en-US" sz="1400" i="1" dirty="0"/>
          </a:p>
        </p:txBody>
      </p:sp>
      <p:pic>
        <p:nvPicPr>
          <p:cNvPr id="4" name="Picture 3" descr="A picture containing clock, hanging, stop, traffic&#10;&#10;Description automatically generated">
            <a:extLst>
              <a:ext uri="{FF2B5EF4-FFF2-40B4-BE49-F238E27FC236}">
                <a16:creationId xmlns:a16="http://schemas.microsoft.com/office/drawing/2014/main" id="{68F34B90-FA58-4245-B589-F0A72BB48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041" y="4446510"/>
            <a:ext cx="10675917" cy="178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6688"/>
            <a:ext cx="10972800" cy="1143000"/>
          </a:xfrm>
        </p:spPr>
        <p:txBody>
          <a:bodyPr/>
          <a:lstStyle/>
          <a:p>
            <a:r>
              <a:rPr lang="en-US" dirty="0"/>
              <a:t>Scope of Work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715951"/>
            <a:ext cx="10972800" cy="4525963"/>
          </a:xfrm>
        </p:spPr>
        <p:txBody>
          <a:bodyPr/>
          <a:lstStyle/>
          <a:p>
            <a:pPr marL="514350" lvl="0" indent="-514350">
              <a:buFont typeface="+mj-lt"/>
              <a:buAutoNum type="arabicPeriod"/>
            </a:pPr>
            <a:r>
              <a:rPr lang="en-US" sz="2800" dirty="0"/>
              <a:t>Implement autonomous vehicular navigation, based on [1]  </a:t>
            </a:r>
            <a:endParaRPr lang="en-SG" sz="28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SG" dirty="0"/>
              <a:t>learning to use perception data to inform autonomous navigation; without the need for localization, mapping and planning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SG" dirty="0"/>
              <a:t>forming the basis for an intelligent navigation system to guide the vehicle during simulated navigation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Improve the latent representation of input images by substituting out the </a:t>
            </a:r>
            <a:r>
              <a:rPr lang="en-US" sz="2800" dirty="0" err="1"/>
              <a:t>ResNet</a:t>
            </a:r>
            <a:r>
              <a:rPr lang="en-US" sz="2800" dirty="0"/>
              <a:t> used in the encoder of CM-VAE and replacing it with one of the newer deep computer vision models.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(Optional) – Train the navigation policy in a simulated environment modelled after the actual deployment environment.   </a:t>
            </a:r>
            <a:endParaRPr lang="en-SG" sz="2800" dirty="0"/>
          </a:p>
          <a:p>
            <a:pPr marL="0" indent="0">
              <a:buNone/>
            </a:pPr>
            <a:endParaRPr lang="en-US" sz="2800" dirty="0"/>
          </a:p>
          <a:p>
            <a:pPr marL="0" lvl="0" indent="0">
              <a:buNone/>
            </a:pPr>
            <a:endParaRPr lang="en-SG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</p:spTree>
    <p:extLst>
      <p:ext uri="{BB962C8B-B14F-4D97-AF65-F5344CB8AC3E}">
        <p14:creationId xmlns:p14="http://schemas.microsoft.com/office/powerpoint/2010/main" val="1093017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6688"/>
            <a:ext cx="10972800" cy="1143000"/>
          </a:xfrm>
        </p:spPr>
        <p:txBody>
          <a:bodyPr/>
          <a:lstStyle/>
          <a:p>
            <a:r>
              <a:rPr lang="en-US" dirty="0"/>
              <a:t>Our Contributions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715951"/>
            <a:ext cx="10972800" cy="4525963"/>
          </a:xfrm>
        </p:spPr>
        <p:txBody>
          <a:bodyPr/>
          <a:lstStyle/>
          <a:p>
            <a:pPr lvl="0"/>
            <a:r>
              <a:rPr lang="en-US" sz="2800" dirty="0"/>
              <a:t>This project has the potential to save business time and money, by using a simulated environment to train the autonomous vehicular systems prior to deployment. </a:t>
            </a:r>
          </a:p>
          <a:p>
            <a:r>
              <a:rPr lang="en-US" sz="2800" dirty="0"/>
              <a:t>Our ideas for the project aim to improve the performance of the systems described in [1], by incorporating state-of-the-art deep computer vision.</a:t>
            </a:r>
            <a:endParaRPr lang="en-SG" sz="2800" dirty="0"/>
          </a:p>
          <a:p>
            <a:pPr lvl="0"/>
            <a:endParaRPr lang="en-SG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</p:spTree>
    <p:extLst>
      <p:ext uri="{BB962C8B-B14F-4D97-AF65-F5344CB8AC3E}">
        <p14:creationId xmlns:p14="http://schemas.microsoft.com/office/powerpoint/2010/main" val="2112506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6688"/>
            <a:ext cx="10972800" cy="11430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715951"/>
            <a:ext cx="10972800" cy="4525963"/>
          </a:xfrm>
        </p:spPr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US" sz="1200" dirty="0"/>
              <a:t>[1] R. Bonatti, R. </a:t>
            </a:r>
            <a:r>
              <a:rPr lang="en-US" sz="1200" dirty="0" err="1"/>
              <a:t>Madaan</a:t>
            </a:r>
            <a:r>
              <a:rPr lang="en-US" sz="1200" dirty="0"/>
              <a:t>, V. Vineet, S. Scherer, and A. Kapoor, “Learning visuomotor policies for aerial navigation using cross-modal representations,” </a:t>
            </a:r>
            <a:r>
              <a:rPr lang="en-US" sz="1200" i="1" dirty="0" err="1"/>
              <a:t>arXiv</a:t>
            </a:r>
            <a:r>
              <a:rPr lang="en-US" sz="1200" i="1" dirty="0"/>
              <a:t> preprint arXiv:1909.06993</a:t>
            </a:r>
            <a:r>
              <a:rPr lang="en-US" sz="1200" dirty="0"/>
              <a:t>, 2020.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1200" dirty="0"/>
              <a:t>[2] S. Shah, D. Dey, C. Lovett, and A. Kapoor, “</a:t>
            </a:r>
            <a:r>
              <a:rPr lang="en-US" sz="1200" dirty="0" err="1"/>
              <a:t>Airsim</a:t>
            </a:r>
            <a:r>
              <a:rPr lang="en-US" sz="1200" dirty="0"/>
              <a:t>: High-fidelity visual and physical simulation for autonomous vehicles,” </a:t>
            </a:r>
            <a:r>
              <a:rPr lang="en-US" sz="1200" i="1" dirty="0"/>
              <a:t>Field and Service Robotics</a:t>
            </a:r>
            <a:r>
              <a:rPr lang="en-US" sz="1200" dirty="0"/>
              <a:t>, 2017. [Online]. Available: https://</a:t>
            </a:r>
            <a:r>
              <a:rPr lang="en-US" sz="1200" dirty="0" err="1"/>
              <a:t>arxiv.org</a:t>
            </a:r>
            <a:r>
              <a:rPr lang="en-US" sz="1200" dirty="0"/>
              <a:t>/abs/1705.05065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1200" dirty="0"/>
              <a:t>[3] E. </a:t>
            </a:r>
            <a:r>
              <a:rPr lang="en-US" sz="1200" dirty="0" err="1"/>
              <a:t>Yurtsever</a:t>
            </a:r>
            <a:r>
              <a:rPr lang="en-US" sz="1200" dirty="0"/>
              <a:t>, J. Lambert, A. Carballo, and K. Takeda, “A survey of autonomous driving: Common practices and emerging technologies,” </a:t>
            </a:r>
            <a:r>
              <a:rPr lang="en-US" sz="1200" i="1" dirty="0" err="1"/>
              <a:t>arXiv</a:t>
            </a:r>
            <a:r>
              <a:rPr lang="en-US" sz="1200" i="1" dirty="0"/>
              <a:t> preprint </a:t>
            </a:r>
            <a:r>
              <a:rPr lang="en-US" sz="1200" i="1" dirty="0" err="1"/>
              <a:t>arXiv</a:t>
            </a:r>
            <a:r>
              <a:rPr lang="en-US" sz="1200" i="1" dirty="0"/>
              <a:t>: 1906.05113</a:t>
            </a:r>
            <a:r>
              <a:rPr lang="en-US" sz="1200" dirty="0"/>
              <a:t>, 2019.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1200" dirty="0"/>
              <a:t>[4] L. Tai, J. Zhang, M. Liu, J. Boedecker, and W. </a:t>
            </a:r>
            <a:r>
              <a:rPr lang="en-US" sz="1200" dirty="0" err="1"/>
              <a:t>Burgard</a:t>
            </a:r>
            <a:r>
              <a:rPr lang="en-US" sz="1200" dirty="0"/>
              <a:t>, “A survey of deep network solutions for learning control in robotics: From reinforcement to imitation,” </a:t>
            </a:r>
            <a:r>
              <a:rPr lang="en-US" sz="1200" i="1" dirty="0" err="1"/>
              <a:t>arXiv</a:t>
            </a:r>
            <a:r>
              <a:rPr lang="en-US" sz="1200" i="1" dirty="0"/>
              <a:t> preprint </a:t>
            </a:r>
            <a:r>
              <a:rPr lang="en-US" sz="1200" i="1" dirty="0" err="1"/>
              <a:t>arXiv</a:t>
            </a:r>
            <a:r>
              <a:rPr lang="en-US" sz="1200" i="1" dirty="0"/>
              <a:t>: 1612.07139</a:t>
            </a:r>
            <a:r>
              <a:rPr lang="en-US" sz="1200" dirty="0"/>
              <a:t>, 2015.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1200" dirty="0"/>
              <a:t>[5] A. </a:t>
            </a:r>
            <a:r>
              <a:rPr lang="en-US" sz="1200" dirty="0" err="1"/>
              <a:t>Loquercio</a:t>
            </a:r>
            <a:r>
              <a:rPr lang="en-US" sz="1200" dirty="0"/>
              <a:t>, A. I. </a:t>
            </a:r>
            <a:r>
              <a:rPr lang="en-US" sz="1200" dirty="0" err="1"/>
              <a:t>Maqueda</a:t>
            </a:r>
            <a:r>
              <a:rPr lang="en-US" sz="1200" dirty="0"/>
              <a:t>, C. R. Del-Blanco, and D. </a:t>
            </a:r>
            <a:r>
              <a:rPr lang="en-US" sz="1200" dirty="0" err="1"/>
              <a:t>Scaramuzza</a:t>
            </a:r>
            <a:r>
              <a:rPr lang="en-US" sz="1200" dirty="0"/>
              <a:t>, “</a:t>
            </a:r>
            <a:r>
              <a:rPr lang="en-US" sz="1200" dirty="0" err="1"/>
              <a:t>Dronet</a:t>
            </a:r>
            <a:r>
              <a:rPr lang="en-US" sz="1200" dirty="0"/>
              <a:t>: Learning to fly by driving,” </a:t>
            </a:r>
            <a:r>
              <a:rPr lang="en-US" sz="1200" i="1" dirty="0"/>
              <a:t>IEEE Robotics and Automation Letters</a:t>
            </a:r>
            <a:r>
              <a:rPr lang="en-US" sz="1200" dirty="0"/>
              <a:t>, vol. 3, no. 2, pp. 1088-1095, 2018.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1200" dirty="0"/>
              <a:t>[6] G. Huang, Z. Liu, L. </a:t>
            </a:r>
            <a:r>
              <a:rPr lang="en-US" sz="1200" dirty="0" err="1"/>
              <a:t>Maaten</a:t>
            </a:r>
            <a:r>
              <a:rPr lang="en-US" sz="1200" dirty="0"/>
              <a:t>, and K. Q. Weinberger, “Densely connected convolutional networks,” In </a:t>
            </a:r>
            <a:r>
              <a:rPr lang="en-US" sz="1200" i="1" dirty="0"/>
              <a:t>Proceedings of the IEEE conference on computer vision and pattern recognition, </a:t>
            </a:r>
            <a:r>
              <a:rPr lang="en-US" sz="1200" dirty="0"/>
              <a:t>pp 4700-4708, 2017.</a:t>
            </a:r>
          </a:p>
          <a:p>
            <a:pPr marL="0" indent="0">
              <a:buNone/>
            </a:pPr>
            <a:r>
              <a:rPr lang="en-US" sz="1200" dirty="0"/>
              <a:t>[7] B. Cheng, B. Xiao, J. Wang, H. Shi, T. S. Huang, and L. Zhang, “Bottom-up higher-resolution networks for multi-person pose estimation,” </a:t>
            </a:r>
            <a:r>
              <a:rPr lang="en-US" sz="1200" i="1" dirty="0" err="1"/>
              <a:t>arXiv</a:t>
            </a:r>
            <a:r>
              <a:rPr lang="en-US" sz="1200" i="1" dirty="0"/>
              <a:t> preprint </a:t>
            </a:r>
            <a:r>
              <a:rPr lang="en-US" sz="1200" i="1" dirty="0" err="1"/>
              <a:t>arXiv</a:t>
            </a:r>
            <a:r>
              <a:rPr lang="en-US" sz="1200" i="1" dirty="0"/>
              <a:t>: 1908.10357</a:t>
            </a:r>
            <a:r>
              <a:rPr lang="en-US" sz="1200" dirty="0"/>
              <a:t>, 2019.</a:t>
            </a: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</p:spTree>
    <p:extLst>
      <p:ext uri="{BB962C8B-B14F-4D97-AF65-F5344CB8AC3E}">
        <p14:creationId xmlns:p14="http://schemas.microsoft.com/office/powerpoint/2010/main" val="2003514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177465"/>
            <a:ext cx="10972800" cy="1143000"/>
          </a:xfrm>
        </p:spPr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607201"/>
            <a:ext cx="10972800" cy="4525963"/>
          </a:xfrm>
        </p:spPr>
        <p:txBody>
          <a:bodyPr/>
          <a:lstStyle/>
          <a:p>
            <a:r>
              <a:rPr lang="en-US" dirty="0"/>
              <a:t>TAN CHIN GEE – A0195296M</a:t>
            </a:r>
          </a:p>
          <a:p>
            <a:r>
              <a:rPr lang="en-US" dirty="0"/>
              <a:t>GENG LIANGYU – A0195278M</a:t>
            </a:r>
          </a:p>
          <a:p>
            <a:r>
              <a:rPr lang="en-US" dirty="0"/>
              <a:t>HAN DONGCHOU FRANCIS – A0195414A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</p:spTree>
    <p:extLst>
      <p:ext uri="{BB962C8B-B14F-4D97-AF65-F5344CB8AC3E}">
        <p14:creationId xmlns:p14="http://schemas.microsoft.com/office/powerpoint/2010/main" val="1882471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6688"/>
            <a:ext cx="10972800" cy="1143000"/>
          </a:xfrm>
        </p:spPr>
        <p:txBody>
          <a:bodyPr/>
          <a:lstStyle/>
          <a:p>
            <a:r>
              <a:rPr lang="en-US" dirty="0"/>
              <a:t>Project Source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30951"/>
            <a:ext cx="10972800" cy="4525963"/>
          </a:xfrm>
        </p:spPr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US" sz="2800" u="sng" dirty="0"/>
              <a:t>Research Paper</a:t>
            </a:r>
          </a:p>
          <a:p>
            <a:pPr marL="400050" lvl="1" indent="0">
              <a:spcAft>
                <a:spcPts val="600"/>
              </a:spcAft>
              <a:buNone/>
            </a:pPr>
            <a:r>
              <a:rPr lang="en-US" sz="2400" dirty="0"/>
              <a:t>R. Bonatti, R. </a:t>
            </a:r>
            <a:r>
              <a:rPr lang="en-US" sz="2400" dirty="0" err="1"/>
              <a:t>Madaan</a:t>
            </a:r>
            <a:r>
              <a:rPr lang="en-US" sz="2400" dirty="0"/>
              <a:t>, V. Vineet, S. Scherer, and A. Kapoor, “Learning visuomotor policies for aerial navigation using cross-modal representations,” </a:t>
            </a:r>
            <a:r>
              <a:rPr lang="en-US" sz="2400" i="1" dirty="0" err="1"/>
              <a:t>arXiv</a:t>
            </a:r>
            <a:r>
              <a:rPr lang="en-US" sz="2400" i="1" dirty="0"/>
              <a:t> preprint arXiv:1909.06993</a:t>
            </a:r>
            <a:r>
              <a:rPr lang="en-US" sz="2400" dirty="0"/>
              <a:t>, 2020.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800" u="sng" dirty="0"/>
              <a:t>Codes &amp; Dataset</a:t>
            </a:r>
          </a:p>
          <a:p>
            <a:pPr marL="400050" lvl="1" indent="0">
              <a:spcAft>
                <a:spcPts val="600"/>
              </a:spcAft>
              <a:buNone/>
            </a:pPr>
            <a:r>
              <a:rPr lang="en-SG" sz="2400" dirty="0">
                <a:hlinkClick r:id="rId3"/>
              </a:rPr>
              <a:t>https://github.com/microsoft/AirSim-Drone-Racing-VAE-Imitation</a:t>
            </a:r>
            <a:endParaRPr lang="en-US" sz="240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800" u="sng" dirty="0"/>
              <a:t>Supplementary Video</a:t>
            </a:r>
          </a:p>
          <a:p>
            <a:pPr marL="400050" lvl="1" indent="0">
              <a:buNone/>
            </a:pPr>
            <a:r>
              <a:rPr lang="en-SG" sz="2400" dirty="0">
                <a:hlinkClick r:id="rId4"/>
              </a:rPr>
              <a:t>https://www.youtube.com/watch?v=VKc3A5HlUU8&amp;feature=youtu.be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</p:spTree>
    <p:extLst>
      <p:ext uri="{BB962C8B-B14F-4D97-AF65-F5344CB8AC3E}">
        <p14:creationId xmlns:p14="http://schemas.microsoft.com/office/powerpoint/2010/main" val="540295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6688"/>
            <a:ext cx="10972800" cy="1143000"/>
          </a:xfrm>
        </p:spPr>
        <p:txBody>
          <a:bodyPr/>
          <a:lstStyle/>
          <a:p>
            <a:r>
              <a:rPr lang="en-US" dirty="0"/>
              <a:t>Project Source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37826"/>
            <a:ext cx="10972800" cy="4525963"/>
          </a:xfrm>
        </p:spPr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US" sz="2800" u="sng" dirty="0"/>
              <a:t>Simulation Platform </a:t>
            </a:r>
          </a:p>
          <a:p>
            <a:pPr marL="400050" lvl="1" indent="0">
              <a:spcAft>
                <a:spcPts val="600"/>
              </a:spcAft>
              <a:buNone/>
            </a:pPr>
            <a:r>
              <a:rPr lang="en-US" sz="2400" dirty="0"/>
              <a:t>S. Shah, D. Dey, C. Lovett, and A. Kapoor, “</a:t>
            </a:r>
            <a:r>
              <a:rPr lang="en-US" sz="2400" dirty="0" err="1"/>
              <a:t>Airsim</a:t>
            </a:r>
            <a:r>
              <a:rPr lang="en-US" sz="2400" dirty="0"/>
              <a:t>: High-fidelity visual and physical simulation for autonomous vehicles,” </a:t>
            </a:r>
            <a:r>
              <a:rPr lang="en-US" sz="2400" i="1" dirty="0"/>
              <a:t>Field and Service Robotics</a:t>
            </a:r>
            <a:r>
              <a:rPr lang="en-US" sz="2400" dirty="0"/>
              <a:t>, 2017. [Online]. Available: https://</a:t>
            </a:r>
            <a:r>
              <a:rPr lang="en-US" sz="2400" dirty="0" err="1"/>
              <a:t>arxiv.org</a:t>
            </a:r>
            <a:r>
              <a:rPr lang="en-US" sz="2400" dirty="0"/>
              <a:t>/abs/1705.05065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800" u="sng" dirty="0"/>
              <a:t>Codes &amp; Documentation</a:t>
            </a:r>
          </a:p>
          <a:p>
            <a:pPr marL="400050" lvl="1" indent="0">
              <a:buNone/>
            </a:pPr>
            <a:r>
              <a:rPr lang="en-SG" sz="2400" dirty="0">
                <a:hlinkClick r:id="rId3"/>
              </a:rPr>
              <a:t>https://microsoft.github.io/AirSim/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</p:spTree>
    <p:extLst>
      <p:ext uri="{BB962C8B-B14F-4D97-AF65-F5344CB8AC3E}">
        <p14:creationId xmlns:p14="http://schemas.microsoft.com/office/powerpoint/2010/main" val="4255050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6688"/>
            <a:ext cx="10972800" cy="114300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9076"/>
            <a:ext cx="10972800" cy="4525963"/>
          </a:xfrm>
        </p:spPr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US" sz="2400" dirty="0"/>
              <a:t>Simulated environments are often a viable strategy for the research and development of intelligent vehicular navigation systems [3].   </a:t>
            </a:r>
          </a:p>
          <a:p>
            <a:pPr marL="0" indent="0">
              <a:buNone/>
            </a:pPr>
            <a:r>
              <a:rPr lang="en-US" sz="2400" dirty="0"/>
              <a:t>Businesses and researchers can reap several benefits from using simulation such as: </a:t>
            </a:r>
          </a:p>
          <a:p>
            <a:pPr marL="857250" lvl="1" indent="-457200">
              <a:buAutoNum type="alphaLcParenBoth"/>
            </a:pPr>
            <a:r>
              <a:rPr lang="en-US" sz="2400" dirty="0"/>
              <a:t>savings on cost &amp; time, </a:t>
            </a:r>
          </a:p>
          <a:p>
            <a:pPr marL="400050" lvl="1" indent="0">
              <a:buNone/>
            </a:pPr>
            <a:r>
              <a:rPr lang="en-US" sz="2400" dirty="0"/>
              <a:t>(b) ease of collecting a large amount of annotated training data, and </a:t>
            </a:r>
          </a:p>
          <a:p>
            <a:pPr marL="400050" lvl="1" indent="0">
              <a:spcAft>
                <a:spcPts val="600"/>
              </a:spcAft>
              <a:buNone/>
            </a:pPr>
            <a:r>
              <a:rPr lang="en-US" sz="2400" dirty="0"/>
              <a:t>(c) flexibility in changing the training environment on the fly [2].</a:t>
            </a:r>
          </a:p>
          <a:p>
            <a:pPr marL="0" indent="0">
              <a:buNone/>
            </a:pPr>
            <a:r>
              <a:rPr lang="en-US" sz="2400" dirty="0"/>
              <a:t>However discrepancies between simulated and real environments, such as lighting conditions, can degrade navigation performance of autonomous vehicles in real scenarios. This is termed as the </a:t>
            </a:r>
            <a:r>
              <a:rPr lang="en-US" sz="2400" i="1" dirty="0"/>
              <a:t>reality gap </a:t>
            </a:r>
            <a:r>
              <a:rPr lang="en-US" sz="2400" dirty="0"/>
              <a:t>problem [4]. 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</p:spTree>
    <p:extLst>
      <p:ext uri="{BB962C8B-B14F-4D97-AF65-F5344CB8AC3E}">
        <p14:creationId xmlns:p14="http://schemas.microsoft.com/office/powerpoint/2010/main" val="1748457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6688"/>
            <a:ext cx="10972800" cy="114300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9076"/>
            <a:ext cx="10972800" cy="4525963"/>
          </a:xfrm>
        </p:spPr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SG" sz="2400" dirty="0"/>
              <a:t>One method to address the </a:t>
            </a:r>
            <a:r>
              <a:rPr lang="en-SG" sz="2400" i="1" dirty="0"/>
              <a:t>reality gap </a:t>
            </a:r>
            <a:r>
              <a:rPr lang="en-SG" sz="2400" dirty="0"/>
              <a:t>problem focuses on learning a rich low-dimensional representation of two modality of simulated perceptual data [1].</a:t>
            </a:r>
          </a:p>
          <a:p>
            <a:pPr marL="0" lvl="0" indent="0">
              <a:buNone/>
            </a:pPr>
            <a:r>
              <a:rPr lang="en-SG" sz="2400" dirty="0"/>
              <a:t>The two data modality are: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SG" sz="2400" dirty="0"/>
              <a:t>Images from a monocular RGB camera (first-person view images)</a:t>
            </a:r>
          </a:p>
          <a:p>
            <a:pPr marL="971550" lvl="1" indent="-514350">
              <a:spcAft>
                <a:spcPts val="600"/>
              </a:spcAft>
              <a:buFont typeface="+mj-lt"/>
              <a:buAutoNum type="arabicPeriod"/>
            </a:pPr>
            <a:r>
              <a:rPr lang="en-SG" sz="2400" dirty="0"/>
              <a:t>Navigation markers’ (gates used in drone racing) position and orientation relative to the vehicle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400" dirty="0"/>
              <a:t>Cross Modal-Variational </a:t>
            </a:r>
            <a:r>
              <a:rPr lang="en-US" sz="2400" dirty="0" err="1"/>
              <a:t>AutoEncoder</a:t>
            </a:r>
            <a:r>
              <a:rPr lang="en-US" sz="2400" dirty="0"/>
              <a:t> (CM-VAE) </a:t>
            </a:r>
            <a:r>
              <a:rPr lang="en-SG" sz="2400" dirty="0"/>
              <a:t>encodes essential visual elements from both data modality, which facilitates implicit regularization of the latent representation, which is the key for bridging the </a:t>
            </a:r>
            <a:r>
              <a:rPr lang="en-SG" sz="2400" i="1" dirty="0"/>
              <a:t>reality gap</a:t>
            </a:r>
            <a:r>
              <a:rPr lang="en-SG" sz="2400" dirty="0"/>
              <a:t>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SG" sz="2400" dirty="0"/>
              <a:t>Results showed that control policy trained on the CM-VAE latent representation in simulated environment generalizes well to real scenarios.</a:t>
            </a:r>
            <a:endParaRPr lang="en-US" sz="240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</p:spTree>
    <p:extLst>
      <p:ext uri="{BB962C8B-B14F-4D97-AF65-F5344CB8AC3E}">
        <p14:creationId xmlns:p14="http://schemas.microsoft.com/office/powerpoint/2010/main" val="3418381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6688"/>
            <a:ext cx="10972800" cy="1143000"/>
          </a:xfrm>
        </p:spPr>
        <p:txBody>
          <a:bodyPr/>
          <a:lstStyle/>
          <a:p>
            <a:r>
              <a:rPr lang="en-US" sz="3600" dirty="0"/>
              <a:t>Overview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88285"/>
            <a:ext cx="10972800" cy="4525963"/>
          </a:xfrm>
        </p:spPr>
        <p:txBody>
          <a:bodyPr/>
          <a:lstStyle/>
          <a:p>
            <a:pPr marL="0" lvl="0" indent="0">
              <a:spcAft>
                <a:spcPts val="600"/>
              </a:spcAft>
              <a:buNone/>
            </a:pPr>
            <a:r>
              <a:rPr lang="en-SG" sz="2400" dirty="0"/>
              <a:t>The </a:t>
            </a:r>
            <a:r>
              <a:rPr lang="en-US" sz="2400" dirty="0"/>
              <a:t>intelligent vehicular navigation system comprises two modules [1].</a:t>
            </a:r>
            <a:endParaRPr lang="en-SG" sz="2400" dirty="0"/>
          </a:p>
          <a:p>
            <a:pPr marL="971550" lvl="1" indent="-514350">
              <a:spcAft>
                <a:spcPts val="0"/>
              </a:spcAft>
              <a:buFont typeface="+mj-lt"/>
              <a:buAutoNum type="arabicPeriod"/>
            </a:pPr>
            <a:r>
              <a:rPr lang="en-SG" sz="2400" b="1" dirty="0"/>
              <a:t>Perception</a:t>
            </a:r>
            <a:r>
              <a:rPr lang="en-SG" sz="2400" dirty="0"/>
              <a:t>: learn a low-dimensional representation of simulated 			perception data captured by a monocular RGB camera</a:t>
            </a:r>
          </a:p>
          <a:p>
            <a:pPr marL="971550" lvl="1" indent="-514350">
              <a:spcAft>
                <a:spcPts val="0"/>
              </a:spcAft>
              <a:buFont typeface="+mj-lt"/>
              <a:buAutoNum type="arabicPeriod"/>
            </a:pPr>
            <a:r>
              <a:rPr lang="en-SG" sz="2400" b="1" dirty="0"/>
              <a:t>Control</a:t>
            </a:r>
            <a:r>
              <a:rPr lang="en-SG" sz="2400" dirty="0"/>
              <a:t>: train a control policy using the learned representation, </a:t>
            </a:r>
            <a:r>
              <a:rPr lang="en-SG" sz="2400" i="1" dirty="0"/>
              <a:t>z</a:t>
            </a:r>
          </a:p>
          <a:p>
            <a:pPr marL="457200" lvl="1" indent="0">
              <a:buNone/>
            </a:pPr>
            <a:endParaRPr lang="en-SG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FEC037EF-5321-334F-99AD-4A7E0D549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840" y="3137123"/>
            <a:ext cx="8616319" cy="3250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736D40-05ED-9841-A5A4-F1BB091CBBD4}"/>
              </a:ext>
            </a:extLst>
          </p:cNvPr>
          <p:cNvSpPr txBox="1"/>
          <p:nvPr/>
        </p:nvSpPr>
        <p:spPr>
          <a:xfrm>
            <a:off x="0" y="6567586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Image taken from [1]</a:t>
            </a:r>
          </a:p>
        </p:txBody>
      </p:sp>
    </p:spTree>
    <p:extLst>
      <p:ext uri="{BB962C8B-B14F-4D97-AF65-F5344CB8AC3E}">
        <p14:creationId xmlns:p14="http://schemas.microsoft.com/office/powerpoint/2010/main" val="3535729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6688"/>
            <a:ext cx="10972800" cy="1143000"/>
          </a:xfrm>
        </p:spPr>
        <p:txBody>
          <a:bodyPr/>
          <a:lstStyle/>
          <a:p>
            <a:r>
              <a:rPr lang="en-US" sz="3600" dirty="0"/>
              <a:t>General Architecture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53600"/>
            <a:ext cx="10972800" cy="4525963"/>
          </a:xfrm>
        </p:spPr>
        <p:txBody>
          <a:bodyPr/>
          <a:lstStyle/>
          <a:p>
            <a:pPr marL="0" lvl="0" indent="0">
              <a:spcAft>
                <a:spcPts val="600"/>
              </a:spcAft>
              <a:buNone/>
            </a:pPr>
            <a:r>
              <a:rPr lang="en-SG" sz="2400" dirty="0"/>
              <a:t>Hypothesis – Increasing the accuracy of image classification performed by the 		CM-VAE encoder [1] will lead to latent representation that 			generalizes better to real scenarios.   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Approach  – 	</a:t>
            </a:r>
            <a:r>
              <a:rPr lang="en-SG" sz="2400" dirty="0"/>
              <a:t>Enhance the Feature Encoder [1] by replacing its </a:t>
            </a:r>
            <a:r>
              <a:rPr lang="en-SG" sz="2400" dirty="0" err="1"/>
              <a:t>ResNet</a:t>
            </a:r>
            <a:r>
              <a:rPr lang="en-SG" sz="2400" dirty="0"/>
              <a:t> layers 		[5] with:  </a:t>
            </a:r>
          </a:p>
          <a:p>
            <a:pPr lvl="5"/>
            <a:r>
              <a:rPr lang="en-SG" sz="2400" dirty="0"/>
              <a:t>DenseNet [6] and/or, </a:t>
            </a:r>
          </a:p>
          <a:p>
            <a:pPr lvl="5"/>
            <a:r>
              <a:rPr lang="en-SG" sz="2400" dirty="0" err="1"/>
              <a:t>HRNet</a:t>
            </a:r>
            <a:r>
              <a:rPr lang="en-SG" sz="2400" dirty="0"/>
              <a:t> [7]</a:t>
            </a:r>
            <a:r>
              <a:rPr lang="en-US" sz="2400" dirty="0"/>
              <a:t>. </a:t>
            </a:r>
            <a:endParaRPr lang="en-SG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A02E1C4C-A7E7-F044-B8FF-11559C4D5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777" y="4301608"/>
            <a:ext cx="6376446" cy="240558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4EFD55C-8A0D-824B-8F9D-C7146BCDB58D}"/>
              </a:ext>
            </a:extLst>
          </p:cNvPr>
          <p:cNvSpPr txBox="1"/>
          <p:nvPr/>
        </p:nvSpPr>
        <p:spPr>
          <a:xfrm>
            <a:off x="0" y="6567586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Image taken from [1]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3B6DA2E-72E9-D242-9C31-3BA6C84D6688}"/>
              </a:ext>
            </a:extLst>
          </p:cNvPr>
          <p:cNvSpPr/>
          <p:nvPr/>
        </p:nvSpPr>
        <p:spPr>
          <a:xfrm>
            <a:off x="4689565" y="4327734"/>
            <a:ext cx="2889441" cy="248897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695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B69B284-3E3D-A642-9759-250506F0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6688"/>
            <a:ext cx="10972800" cy="1143000"/>
          </a:xfrm>
        </p:spPr>
        <p:txBody>
          <a:bodyPr/>
          <a:lstStyle/>
          <a:p>
            <a:r>
              <a:rPr lang="en-US" sz="3600" dirty="0"/>
              <a:t>General Architecture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F187984-5CC5-944B-B9DD-04AB2DA0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01348"/>
            <a:ext cx="10972800" cy="4525963"/>
          </a:xfrm>
        </p:spPr>
        <p:txBody>
          <a:bodyPr/>
          <a:lstStyle/>
          <a:p>
            <a:pPr marL="0" lvl="0" indent="0">
              <a:spcAft>
                <a:spcPts val="600"/>
              </a:spcAft>
              <a:buNone/>
            </a:pPr>
            <a:r>
              <a:rPr lang="en-SG" sz="2800" dirty="0"/>
              <a:t>DenseNet [6]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SG" sz="2400" dirty="0"/>
              <a:t>A dense block of the DenseNet illustrates our proposed architecture  </a:t>
            </a:r>
          </a:p>
          <a:p>
            <a:pPr lvl="1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SG" sz="2400" dirty="0"/>
              <a:t>Each layer will initially have this specified composition: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SG" dirty="0"/>
              <a:t>Batch Norm</a:t>
            </a:r>
          </a:p>
          <a:p>
            <a:pPr lvl="2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SG" dirty="0" err="1"/>
              <a:t>ReLU</a:t>
            </a:r>
            <a:endParaRPr lang="en-SG" dirty="0"/>
          </a:p>
          <a:p>
            <a:pPr lvl="2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SG" dirty="0"/>
              <a:t>3 x 3 Convolution</a:t>
            </a:r>
          </a:p>
          <a:p>
            <a:pPr lvl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2400" dirty="0"/>
              <a:t>Number of channels, as represented by </a:t>
            </a:r>
            <a:r>
              <a:rPr lang="en-SG" sz="2400" i="1" dirty="0"/>
              <a:t>k</a:t>
            </a:r>
            <a:r>
              <a:rPr lang="en-SG" sz="2400" dirty="0"/>
              <a:t> will be tuned during training</a:t>
            </a:r>
          </a:p>
          <a:p>
            <a:pPr lvl="1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DC01CE5-6119-434D-943A-E05D1558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780935-6BD6-E343-9FE2-56BFF7A4DAB8}"/>
              </a:ext>
            </a:extLst>
          </p:cNvPr>
          <p:cNvSpPr txBox="1"/>
          <p:nvPr/>
        </p:nvSpPr>
        <p:spPr>
          <a:xfrm>
            <a:off x="0" y="15095"/>
            <a:ext cx="7605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Institute of Systems Science, National University of Singapore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736D40-05ED-9841-A5A4-F1BB091CBBD4}"/>
              </a:ext>
            </a:extLst>
          </p:cNvPr>
          <p:cNvSpPr txBox="1"/>
          <p:nvPr/>
        </p:nvSpPr>
        <p:spPr>
          <a:xfrm>
            <a:off x="0" y="6567586"/>
            <a:ext cx="8737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Image taken from </a:t>
            </a:r>
            <a:r>
              <a:rPr lang="en-SG" sz="1400" dirty="0">
                <a:hlinkClick r:id="rId3"/>
              </a:rPr>
              <a:t>https://towardsdatascience.com/review-densenet-image-classification-b6631a8ef803</a:t>
            </a:r>
            <a:endParaRPr lang="en-US" sz="1400" i="1" dirty="0"/>
          </a:p>
        </p:txBody>
      </p:sp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636B5725-5758-3148-AE2A-EA43043A9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5957" y="4249013"/>
            <a:ext cx="5000086" cy="231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756930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1152</Template>
  <TotalTime>739</TotalTime>
  <Words>1241</Words>
  <Application>Microsoft Macintosh PowerPoint</Application>
  <PresentationFormat>Widescreen</PresentationFormat>
  <Paragraphs>105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Wingdings</vt:lpstr>
      <vt:lpstr>Diseño predeterminado</vt:lpstr>
      <vt:lpstr>Intelligent Navigation Systems Using Deep Computer Vision</vt:lpstr>
      <vt:lpstr>Team Members</vt:lpstr>
      <vt:lpstr>Project Source</vt:lpstr>
      <vt:lpstr>Project Source</vt:lpstr>
      <vt:lpstr>Overview</vt:lpstr>
      <vt:lpstr>Overview</vt:lpstr>
      <vt:lpstr>Overview</vt:lpstr>
      <vt:lpstr>General Architecture</vt:lpstr>
      <vt:lpstr>General Architecture</vt:lpstr>
      <vt:lpstr>General Architecture</vt:lpstr>
      <vt:lpstr>Scope of Work</vt:lpstr>
      <vt:lpstr>Our Contributions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Tan</dc:creator>
  <cp:lastModifiedBy>Jacky Tan</cp:lastModifiedBy>
  <cp:revision>79</cp:revision>
  <dcterms:created xsi:type="dcterms:W3CDTF">2020-06-25T11:00:02Z</dcterms:created>
  <dcterms:modified xsi:type="dcterms:W3CDTF">2020-06-29T12:47:48Z</dcterms:modified>
</cp:coreProperties>
</file>

<file path=docProps/thumbnail.jpeg>
</file>